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4630400" cy="18288000"/>
  <p:notesSz cx="18288000" cy="14630400"/>
  <p:embeddedFontLst>
    <p:embeddedFont>
      <p:font typeface="Tomorrow" pitchFamily="2" charset="0"/>
      <p:regular r:id="rId5"/>
    </p:embeddedFont>
    <p:embeddedFont>
      <p:font typeface="Tomorrow Semi Bold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16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font" Target="fonts/font1.fntdata"/><Relationship Id="rId6" Type="http://schemas.openxmlformats.org/officeDocument/2006/relationships/font" Target="fonts/font2.fntdata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5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8493" y="10656696"/>
            <a:ext cx="11862673" cy="370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New York City Housing Crisis: Navigating Rental Market Challenges</a:t>
            </a:r>
            <a:endParaRPr lang="en-US" sz="7750" b="1" dirty="0"/>
          </a:p>
        </p:txBody>
      </p:sp>
      <p:sp>
        <p:nvSpPr>
          <p:cNvPr id="4" name="Text 1"/>
          <p:cNvSpPr/>
          <p:nvPr/>
        </p:nvSpPr>
        <p:spPr>
          <a:xfrm>
            <a:off x="1383863" y="14803279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 D B</a:t>
            </a:r>
            <a:endParaRPr lang="en-US" sz="5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846064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Monthly Rent by Apartment Size</a:t>
            </a:r>
            <a:endParaRPr lang="en-US" sz="7750" b="1" dirty="0"/>
          </a:p>
        </p:txBody>
      </p:sp>
      <p:sp>
        <p:nvSpPr>
          <p:cNvPr id="4" name="Text 1"/>
          <p:cNvSpPr/>
          <p:nvPr/>
        </p:nvSpPr>
        <p:spPr>
          <a:xfrm>
            <a:off x="1383863" y="11064954"/>
            <a:ext cx="5684163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100%</a:t>
            </a:r>
            <a:endParaRPr lang="en-US" sz="10250" b="1" dirty="0"/>
          </a:p>
        </p:txBody>
      </p:sp>
      <p:sp>
        <p:nvSpPr>
          <p:cNvPr id="5" name="Text 2"/>
          <p:cNvSpPr/>
          <p:nvPr/>
        </p:nvSpPr>
        <p:spPr>
          <a:xfrm>
            <a:off x="1383863" y="12863870"/>
            <a:ext cx="5684163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Year-over-year increase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7562255" y="11064954"/>
            <a:ext cx="5684282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200%</a:t>
            </a:r>
            <a:endParaRPr lang="en-US" sz="10250" b="1" dirty="0"/>
          </a:p>
        </p:txBody>
      </p:sp>
      <p:sp>
        <p:nvSpPr>
          <p:cNvPr id="7" name="Text 4"/>
          <p:cNvSpPr/>
          <p:nvPr/>
        </p:nvSpPr>
        <p:spPr>
          <a:xfrm>
            <a:off x="7562255" y="12863870"/>
            <a:ext cx="5684282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Above national average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1383863" y="14544080"/>
            <a:ext cx="11862673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Living in NYC means navigating a tough rental market. High prices, broker fees, and fierce competition make finding an affordable apartment challenging, especially in Manhattan</a:t>
            </a:r>
            <a:endParaRPr lang="en-US" sz="3100" dirty="0"/>
          </a:p>
        </p:txBody>
      </p:sp>
      <p:pic>
        <p:nvPicPr>
          <p:cNvPr id="9" name="Picture 8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48" y="5108138"/>
            <a:ext cx="5550145" cy="5314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</Words>
  <Application>Microsoft Macintosh PowerPoint</Application>
  <PresentationFormat>Custom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Tomorrow Semi Bold</vt:lpstr>
      <vt:lpstr>Tomorrow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Daren Hua</cp:lastModifiedBy>
  <cp:revision>2</cp:revision>
  <dcterms:created xsi:type="dcterms:W3CDTF">2025-11-15T20:21:27Z</dcterms:created>
  <dcterms:modified xsi:type="dcterms:W3CDTF">2025-11-15T20:38:07Z</dcterms:modified>
</cp:coreProperties>
</file>